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43" r:id="rId7"/>
    <p:sldId id="344" r:id="rId8"/>
    <p:sldId id="267" r:id="rId9"/>
    <p:sldId id="342" r:id="rId10"/>
    <p:sldId id="325" r:id="rId11"/>
    <p:sldId id="329" r:id="rId12"/>
    <p:sldId id="331" r:id="rId13"/>
    <p:sldId id="345" r:id="rId14"/>
    <p:sldId id="271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1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01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3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ZhiWei X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384638"/>
            <a:ext cx="12435839" cy="1119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Mixture of Sequence:Theme-Aware Mixture-of-Experts for </a:t>
            </a:r>
            <a:endParaRPr lang="en-US" altLang="zh-CN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Long-Sequence Recommendation</a:t>
            </a:r>
            <a:endParaRPr lang="en-US" altLang="zh-CN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endParaRPr lang="en-US" altLang="zh-CN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9144000" y="5124721"/>
            <a:ext cx="2743200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altLang="en-US"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WWW—2026</a:t>
            </a:r>
            <a:endParaRPr lang="en-US" altLang="zh-CN"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09315" y="4953000"/>
            <a:ext cx="5620385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800" dirty="0"/>
              <a:t>Code —  https://github.com/xiaolin-cs/MoS.</a:t>
            </a:r>
            <a:endParaRPr lang="en-US" altLang="zh-CN" sz="1800" dirty="0"/>
          </a:p>
          <a:p>
            <a:endParaRPr lang="en-US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000" y="2301240"/>
            <a:ext cx="976312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095" y="2223770"/>
            <a:ext cx="4829175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920" y="2157095"/>
            <a:ext cx="9915525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10200" y="3505200"/>
            <a:ext cx="6371590" cy="1607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  <a:buNone/>
            </a:pPr>
            <a:r>
              <a:rPr lang="en-US" altLang="zh-CN" sz="2000">
                <a:uFillTx/>
                <a:latin typeface="Times New Roman" panose="02020603050405020304" pitchFamily="18" charset="0"/>
              </a:rPr>
              <a:t>2) Existing methods often rely on attention ,selective copying or similar mechanisms to capture long-range dependencies,but these mechanisms are designed as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  <a:p>
            <a:pPr algn="l">
              <a:buClrTx/>
              <a:buSzTx/>
              <a:buFontTx/>
              <a:buNone/>
            </a:pPr>
            <a:r>
              <a:rPr lang="en-US" altLang="zh-CN" sz="2000">
                <a:uFillTx/>
                <a:latin typeface="Times New Roman" panose="02020603050405020304" pitchFamily="18" charset="0"/>
              </a:rPr>
              <a:t>continuous function approximators for smooth dynamics.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  <a:p>
            <a:pPr algn="l">
              <a:buClrTx/>
              <a:buSzTx/>
              <a:buFontTx/>
              <a:buNone/>
            </a:pPr>
            <a:endParaRPr lang="en-US" altLang="zh-CN" sz="2000">
              <a:uFillTx/>
              <a:latin typeface="Times New Roman" panose="02020603050405020304" pitchFamily="18" charset="0"/>
            </a:endParaRPr>
          </a:p>
          <a:p>
            <a:pPr algn="l">
              <a:buClrTx/>
              <a:buSzTx/>
              <a:buFontTx/>
              <a:buNone/>
            </a:pPr>
            <a:endParaRPr lang="en-US" altLang="zh-CN" sz="2000">
              <a:uFillTx/>
              <a:latin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34000" y="1700530"/>
            <a:ext cx="6611620" cy="243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uFillTx/>
                <a:latin typeface="Times New Roman" panose="02020603050405020304" pitchFamily="18" charset="0"/>
              </a:rPr>
              <a:t>1) However,if the model indiscriminately incorporates 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  <a:p>
            <a:r>
              <a:rPr lang="en-US" altLang="zh-CN" sz="2000">
                <a:uFillTx/>
                <a:latin typeface="Times New Roman" panose="02020603050405020304" pitchFamily="18" charset="0"/>
              </a:rPr>
              <a:t>the entire sequence,misleading interactions can dominate the rep resentation and ultimately lead to erroneous predictions . 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  <a:p>
            <a:r>
              <a:rPr lang="en-US" altLang="zh-CN" sz="2000">
                <a:uFillTx/>
                <a:latin typeface="Times New Roman" panose="02020603050405020304" pitchFamily="18" charset="0"/>
              </a:rPr>
              <a:t>This issue motivates us to raise a critical question for long-sequence modeling.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  <a:p>
            <a:endParaRPr lang="en-US" altLang="zh-CN" sz="2000">
              <a:uFillTx/>
              <a:latin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524000"/>
            <a:ext cx="490537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71237" y="126059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25" y="990600"/>
            <a:ext cx="10537190" cy="4627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67200" y="685800"/>
            <a:ext cx="406400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  <a:sym typeface="+mn-ea"/>
              </a:rPr>
              <a:t>Method</a:t>
            </a:r>
            <a:endParaRPr lang="en-US" altLang="zh-CN" sz="36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2209800"/>
            <a:ext cx="3638550" cy="342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2900680"/>
            <a:ext cx="4048125" cy="3333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550" y="3581400"/>
            <a:ext cx="4143375" cy="390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4304665"/>
            <a:ext cx="4600575" cy="48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7175" y="5181600"/>
            <a:ext cx="381000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67200" y="685800"/>
            <a:ext cx="406400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  <a:sym typeface="+mn-ea"/>
              </a:rPr>
              <a:t>Method</a:t>
            </a:r>
            <a:endParaRPr lang="en-US" altLang="zh-CN" sz="36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981200"/>
            <a:ext cx="3990975" cy="542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620" y="2933700"/>
            <a:ext cx="4019550" cy="4953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4002405"/>
            <a:ext cx="3933825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550" y="1943100"/>
            <a:ext cx="49149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450" y="1771650"/>
            <a:ext cx="49911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855" y="1381125"/>
            <a:ext cx="7860030" cy="52711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6150" y="2105025"/>
            <a:ext cx="5219700" cy="2647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2800</Words>
  <Application>WPS 演示</Application>
  <PresentationFormat>宽屏</PresentationFormat>
  <Paragraphs>175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FFont-Family</vt:lpstr>
      <vt:lpstr>Times New Roman</vt:lpstr>
      <vt:lpstr>华康俪金黑W8(P)</vt:lpstr>
      <vt:lpstr>黑体</vt:lpstr>
      <vt:lpstr>Calibri</vt:lpstr>
      <vt:lpstr>微软雅黑</vt:lpstr>
      <vt:lpstr>Arial Unicode MS</vt:lpstr>
      <vt:lpstr>等线</vt:lpstr>
      <vt:lpstr>Noto Sans Mono CJK HK</vt:lpstr>
      <vt:lpstr>Trebuchet MS</vt:lpstr>
      <vt:lpstr>华康俪金黑W8(P)</vt:lpstr>
      <vt:lpstr>Saturday Sans Regular</vt:lpstr>
      <vt:lpstr>华康俪金黑W8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蓑生</cp:lastModifiedBy>
  <cp:revision>151</cp:revision>
  <dcterms:created xsi:type="dcterms:W3CDTF">2023-09-17T03:47:00Z</dcterms:created>
  <dcterms:modified xsi:type="dcterms:W3CDTF">2026-05-13T09:02:03Z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2023-09-25T00:00:00Z</vt:filetime>
  </property>
  <property fmtid="{D5CDD505-2E9C-101B-9397-08002B2CF9AE}" pid="5" name="ICV">
    <vt:lpwstr>7734B5ACB92A4E999801DFF1D37247EC_13</vt:lpwstr>
  </property>
  <property fmtid="{D5CDD505-2E9C-101B-9397-08002B2CF9AE}" pid="6" name="KSOProductBuildVer">
    <vt:lpwstr>2052-12.1.0.25865</vt:lpwstr>
  </property>
</Properties>
</file>